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14480" y="2643182"/>
            <a:ext cx="55721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/>
              <a:t>Геодезиядағы геоақпараттық жүйелер</a:t>
            </a:r>
            <a:r>
              <a:rPr lang="ru-RU" sz="2400" b="1" dirty="0" smtClean="0"/>
              <a:t> </a:t>
            </a:r>
            <a:endParaRPr lang="ru-RU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5995" y="1357298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Геодезия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71538" y="2928934"/>
            <a:ext cx="3340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Геоа</a:t>
            </a:r>
            <a:r>
              <a:rPr lang="kk-KZ" dirty="0" smtClean="0"/>
              <a:t>қпараттық жүйелер         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71538" y="24288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Геоақпараттану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71538" y="1916660"/>
            <a:ext cx="246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Сандық картография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71538" y="3429000"/>
            <a:ext cx="1673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Картография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7620" y="2357430"/>
            <a:ext cx="123142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Геодезия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143240" y="3286124"/>
            <a:ext cx="278608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Геоа</a:t>
            </a:r>
            <a:r>
              <a:rPr lang="kk-KZ" dirty="0" smtClean="0"/>
              <a:t>қпараттық жүйелер         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143240" y="4929198"/>
            <a:ext cx="257176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Геоақпараттану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14678" y="4000504"/>
            <a:ext cx="246253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kk-KZ" dirty="0" smtClean="0"/>
              <a:t>Сандық картография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714744" y="1500174"/>
            <a:ext cx="16738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kk-KZ" dirty="0" smtClean="0"/>
              <a:t>Картография </a:t>
            </a:r>
            <a:endParaRPr lang="ru-RU" dirty="0"/>
          </a:p>
        </p:txBody>
      </p:sp>
      <p:sp>
        <p:nvSpPr>
          <p:cNvPr id="7" name="Стрелка вниз 6"/>
          <p:cNvSpPr/>
          <p:nvPr/>
        </p:nvSpPr>
        <p:spPr>
          <a:xfrm>
            <a:off x="4286248" y="2071678"/>
            <a:ext cx="428628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4286248" y="4643446"/>
            <a:ext cx="428628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4286248" y="3714752"/>
            <a:ext cx="428628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286248" y="2857496"/>
            <a:ext cx="428628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357298"/>
            <a:ext cx="778674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Топографиялық-геодезиялық жұмыстарда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қыртысы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жағдайы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орналасқан ғимараттары 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құрылыстары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жерден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жоспарға сай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орналасқан басқа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элементтер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сенімді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өзекті материалдар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мәліметтер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сандық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графиктік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басқа формада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 қолданылады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территорияны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шаруашылық қолдану мақсатында;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55600" indent="96838" algn="just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нысандарды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55600" indent="96838" algn="just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жоба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алдындағы құжаттарды негіздеу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55600" indent="96838" algn="just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жаңа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нысандар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салуды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жобалау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салу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355600" indent="96838" algn="just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нысандарды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кеңейту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қайта құру және техникалық қайта қамтамасыз ету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 қажет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2357430"/>
            <a:ext cx="77867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Мемлекеттік</a:t>
            </a:r>
            <a:r>
              <a:rPr lang="ru-RU" dirty="0" smtClean="0"/>
              <a:t> </a:t>
            </a:r>
            <a:r>
              <a:rPr lang="ru-RU" dirty="0" err="1" smtClean="0"/>
              <a:t>тізімдеме</a:t>
            </a:r>
            <a:r>
              <a:rPr lang="ru-RU" dirty="0" smtClean="0"/>
              <a:t> </a:t>
            </a:r>
            <a:r>
              <a:rPr lang="ru-RU" dirty="0" err="1" smtClean="0"/>
              <a:t>жасау</a:t>
            </a:r>
            <a:r>
              <a:rPr lang="ru-RU" dirty="0" smtClean="0"/>
              <a:t> </a:t>
            </a:r>
            <a:r>
              <a:rPr lang="ru-RU" dirty="0" err="1" smtClean="0"/>
              <a:t>және жұмысын қамтамасыз ету</a:t>
            </a:r>
            <a:r>
              <a:rPr lang="ru-RU" dirty="0" smtClean="0"/>
              <a:t> </a:t>
            </a:r>
            <a:r>
              <a:rPr lang="ru-RU" dirty="0" err="1" smtClean="0"/>
              <a:t>үшін </a:t>
            </a:r>
            <a:r>
              <a:rPr lang="ru-RU" dirty="0" smtClean="0"/>
              <a:t>(</a:t>
            </a:r>
            <a:r>
              <a:rPr lang="ru-RU" dirty="0" err="1" smtClean="0"/>
              <a:t>жер</a:t>
            </a:r>
            <a:r>
              <a:rPr lang="ru-RU" dirty="0" smtClean="0"/>
              <a:t>, </a:t>
            </a:r>
            <a:r>
              <a:rPr lang="ru-RU" dirty="0" err="1" smtClean="0"/>
              <a:t>қала құрылысы және </a:t>
            </a:r>
            <a:r>
              <a:rPr lang="ru-RU" dirty="0" smtClean="0"/>
              <a:t>т.б.), </a:t>
            </a:r>
            <a:r>
              <a:rPr lang="ru-RU" dirty="0" err="1" smtClean="0"/>
              <a:t>жылжымайтын</a:t>
            </a:r>
            <a:r>
              <a:rPr lang="ru-RU" dirty="0" smtClean="0"/>
              <a:t> </a:t>
            </a:r>
            <a:r>
              <a:rPr lang="ru-RU" dirty="0" err="1" smtClean="0"/>
              <a:t>мүлік нысандарын</a:t>
            </a:r>
            <a:r>
              <a:rPr lang="ru-RU" dirty="0" smtClean="0"/>
              <a:t> </a:t>
            </a:r>
            <a:r>
              <a:rPr lang="ru-RU" dirty="0" err="1" smtClean="0"/>
              <a:t>техникалық инвентаризациясын</a:t>
            </a:r>
            <a:r>
              <a:rPr lang="ru-RU" dirty="0" smtClean="0"/>
              <a:t> </a:t>
            </a:r>
            <a:r>
              <a:rPr lang="ru-RU" dirty="0" err="1" smtClean="0"/>
              <a:t>есепке</a:t>
            </a:r>
            <a:r>
              <a:rPr lang="ru-RU" dirty="0" smtClean="0"/>
              <a:t> </a:t>
            </a:r>
            <a:r>
              <a:rPr lang="ru-RU" dirty="0" err="1" smtClean="0"/>
              <a:t>алу</a:t>
            </a:r>
            <a:r>
              <a:rPr lang="ru-RU" dirty="0" smtClean="0"/>
              <a:t> </a:t>
            </a:r>
            <a:r>
              <a:rPr lang="ru-RU" dirty="0" err="1" smtClean="0"/>
              <a:t>жүйесін құру үшін, территорияны</a:t>
            </a:r>
            <a:r>
              <a:rPr lang="ru-RU" dirty="0" smtClean="0"/>
              <a:t> </a:t>
            </a:r>
            <a:r>
              <a:rPr lang="ru-RU" dirty="0" err="1" smtClean="0"/>
              <a:t>басқаруды қамтамасыз ету</a:t>
            </a:r>
            <a:r>
              <a:rPr lang="ru-RU" dirty="0" smtClean="0"/>
              <a:t> </a:t>
            </a:r>
            <a:r>
              <a:rPr lang="ru-RU" dirty="0" err="1" smtClean="0"/>
              <a:t>үшін, жылжымайтын</a:t>
            </a:r>
            <a:r>
              <a:rPr lang="ru-RU" dirty="0" smtClean="0"/>
              <a:t> </a:t>
            </a:r>
            <a:r>
              <a:rPr lang="ru-RU" dirty="0" err="1" smtClean="0"/>
              <a:t>мүлікпен азаматтық-құқықтық операцияларды</a:t>
            </a:r>
            <a:r>
              <a:rPr lang="ru-RU" dirty="0" smtClean="0"/>
              <a:t> </a:t>
            </a:r>
            <a:r>
              <a:rPr lang="ru-RU" dirty="0" err="1" smtClean="0"/>
              <a:t>өткізу үшін қажет.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857232"/>
            <a:ext cx="8429684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err="1" smtClean="0"/>
              <a:t>ГАЖ-да</a:t>
            </a:r>
            <a:r>
              <a:rPr lang="ru-RU" dirty="0" smtClean="0"/>
              <a:t> </a:t>
            </a:r>
            <a:r>
              <a:rPr lang="ru-RU" dirty="0" err="1" smtClean="0"/>
              <a:t>топографиялық-геодезиялық қамтамасыз ету</a:t>
            </a:r>
            <a:r>
              <a:rPr lang="ru-RU" dirty="0" smtClean="0"/>
              <a:t> </a:t>
            </a:r>
            <a:r>
              <a:rPr lang="ru-RU" dirty="0" err="1" smtClean="0"/>
              <a:t>модулі</a:t>
            </a:r>
            <a:r>
              <a:rPr lang="ru-RU" dirty="0" smtClean="0"/>
              <a:t> бар,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түрлі мекемелердің топографиялық-геодезиялық қызметтерінің жұмыстарын автоматтандыру</a:t>
            </a:r>
            <a:r>
              <a:rPr lang="ru-RU" dirty="0" smtClean="0"/>
              <a:t> </a:t>
            </a:r>
            <a:r>
              <a:rPr lang="ru-RU" dirty="0" err="1" smtClean="0"/>
              <a:t>үшін қолданылады.</a:t>
            </a:r>
            <a:r>
              <a:rPr lang="ru-RU" dirty="0" smtClean="0"/>
              <a:t>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	</a:t>
            </a:r>
            <a:r>
              <a:rPr lang="ru-RU" dirty="0" err="1" smtClean="0"/>
              <a:t>Модульда</a:t>
            </a:r>
            <a:r>
              <a:rPr lang="ru-RU" dirty="0" smtClean="0"/>
              <a:t> </a:t>
            </a:r>
            <a:r>
              <a:rPr lang="ru-RU" dirty="0" err="1" smtClean="0"/>
              <a:t>қызметтер жиынтығы көмегімен жүйеге келтірілген</a:t>
            </a:r>
            <a:r>
              <a:rPr lang="ru-RU" dirty="0" smtClean="0"/>
              <a:t> </a:t>
            </a:r>
            <a:r>
              <a:rPr lang="ru-RU" dirty="0" err="1" smtClean="0"/>
              <a:t>кешенді</a:t>
            </a:r>
            <a:r>
              <a:rPr lang="ru-RU" dirty="0" smtClean="0"/>
              <a:t> </a:t>
            </a:r>
            <a:r>
              <a:rPr lang="ru-RU" dirty="0" err="1" smtClean="0"/>
              <a:t>жұмыстарды автоматтандыруға мүмкіндік туады</a:t>
            </a:r>
            <a:r>
              <a:rPr lang="ru-RU" dirty="0" smtClean="0"/>
              <a:t>. </a:t>
            </a:r>
            <a:r>
              <a:rPr lang="ru-RU" dirty="0" err="1" smtClean="0"/>
              <a:t>Осындай</a:t>
            </a:r>
            <a:r>
              <a:rPr lang="ru-RU" dirty="0" smtClean="0"/>
              <a:t> </a:t>
            </a:r>
            <a:r>
              <a:rPr lang="ru-RU" dirty="0" err="1" smtClean="0"/>
              <a:t>модульдің қызметтерін бірнеше</a:t>
            </a:r>
            <a:r>
              <a:rPr lang="ru-RU" dirty="0" smtClean="0"/>
              <a:t> </a:t>
            </a:r>
            <a:r>
              <a:rPr lang="ru-RU" dirty="0" err="1" smtClean="0"/>
              <a:t>топтарға бөлуге болады</a:t>
            </a:r>
            <a:r>
              <a:rPr lang="ru-RU" dirty="0" smtClean="0"/>
              <a:t>: </a:t>
            </a:r>
            <a:endParaRPr lang="ru-RU" dirty="0" smtClean="0"/>
          </a:p>
          <a:p>
            <a:pPr algn="just"/>
            <a:endParaRPr lang="ru-RU" dirty="0" smtClean="0"/>
          </a:p>
          <a:p>
            <a:pPr indent="539750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1) </a:t>
            </a:r>
            <a:r>
              <a:rPr lang="ru-RU" dirty="0" err="1" smtClean="0"/>
              <a:t>Тірек</a:t>
            </a:r>
            <a:r>
              <a:rPr lang="ru-RU" dirty="0" smtClean="0"/>
              <a:t> </a:t>
            </a:r>
            <a:r>
              <a:rPr lang="ru-RU" dirty="0" err="1" smtClean="0"/>
              <a:t>негіздемесінің қалыптасуы</a:t>
            </a:r>
            <a:r>
              <a:rPr lang="ru-RU" dirty="0" smtClean="0"/>
              <a:t>, </a:t>
            </a:r>
            <a:r>
              <a:rPr lang="ru-RU" dirty="0" err="1" smtClean="0"/>
              <a:t>оның ұлғаюы </a:t>
            </a:r>
            <a:r>
              <a:rPr lang="ru-RU" dirty="0" smtClean="0"/>
              <a:t>мен </a:t>
            </a:r>
            <a:r>
              <a:rPr lang="ru-RU" dirty="0" err="1" smtClean="0"/>
              <a:t>теңесуі</a:t>
            </a:r>
            <a:r>
              <a:rPr lang="ru-RU" dirty="0" smtClean="0"/>
              <a:t>; </a:t>
            </a:r>
          </a:p>
          <a:p>
            <a:pPr indent="539750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2) </a:t>
            </a:r>
            <a:r>
              <a:rPr lang="ru-RU" dirty="0" err="1" smtClean="0"/>
              <a:t>Топографиялық </a:t>
            </a:r>
            <a:r>
              <a:rPr lang="ru-RU" dirty="0" err="1" smtClean="0"/>
              <a:t>мәліметтерді өңдеуі</a:t>
            </a:r>
            <a:r>
              <a:rPr lang="ru-RU" dirty="0" smtClean="0"/>
              <a:t>; </a:t>
            </a:r>
          </a:p>
          <a:p>
            <a:pPr indent="539750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3) </a:t>
            </a:r>
            <a:r>
              <a:rPr lang="ru-RU" dirty="0" err="1" smtClean="0"/>
              <a:t>Өлшемдерді </a:t>
            </a:r>
            <a:r>
              <a:rPr lang="ru-RU" dirty="0" err="1" smtClean="0"/>
              <a:t>автоматтандыру</a:t>
            </a:r>
            <a:r>
              <a:rPr lang="ru-RU" dirty="0" smtClean="0"/>
              <a:t> (</a:t>
            </a:r>
            <a:r>
              <a:rPr lang="ru-RU" dirty="0" err="1" smtClean="0"/>
              <a:t>бұрыштық және сызықтық</a:t>
            </a:r>
            <a:r>
              <a:rPr lang="ru-RU" dirty="0" smtClean="0"/>
              <a:t>), </a:t>
            </a:r>
            <a:r>
              <a:rPr lang="ru-RU" dirty="0" err="1" smtClean="0"/>
              <a:t>аудан</a:t>
            </a:r>
            <a:r>
              <a:rPr lang="ru-RU" dirty="0" smtClean="0"/>
              <a:t> мен </a:t>
            </a:r>
            <a:r>
              <a:rPr lang="ru-RU" dirty="0" err="1" smtClean="0"/>
              <a:t>көлемнің есептелуі</a:t>
            </a:r>
            <a:r>
              <a:rPr lang="ru-RU" dirty="0" smtClean="0"/>
              <a:t>; </a:t>
            </a:r>
          </a:p>
          <a:p>
            <a:pPr indent="539750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4) </a:t>
            </a:r>
            <a:r>
              <a:rPr lang="ru-RU" dirty="0" err="1" smtClean="0"/>
              <a:t>Геометриялық </a:t>
            </a:r>
            <a:r>
              <a:rPr lang="ru-RU" dirty="0" err="1" smtClean="0"/>
              <a:t>есептердің позитивті</a:t>
            </a:r>
            <a:r>
              <a:rPr lang="ru-RU" dirty="0" smtClean="0"/>
              <a:t> </a:t>
            </a:r>
            <a:r>
              <a:rPr lang="ru-RU" dirty="0" err="1" smtClean="0"/>
              <a:t>шешілуі</a:t>
            </a:r>
            <a:r>
              <a:rPr lang="ru-RU" dirty="0" smtClean="0"/>
              <a:t>; </a:t>
            </a:r>
          </a:p>
          <a:p>
            <a:pPr indent="539750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5) </a:t>
            </a:r>
            <a:r>
              <a:rPr lang="ru-RU" dirty="0" err="1" smtClean="0"/>
              <a:t>Карталар</a:t>
            </a:r>
            <a:r>
              <a:rPr lang="ru-RU" dirty="0" smtClean="0"/>
              <a:t> </a:t>
            </a:r>
            <a:r>
              <a:rPr lang="ru-RU" dirty="0" smtClean="0"/>
              <a:t>мен </a:t>
            </a:r>
            <a:r>
              <a:rPr lang="ru-RU" dirty="0" err="1" smtClean="0"/>
              <a:t>жобаларда</a:t>
            </a:r>
            <a:r>
              <a:rPr lang="ru-RU" dirty="0" smtClean="0"/>
              <a:t> </a:t>
            </a:r>
            <a:r>
              <a:rPr lang="ru-RU" dirty="0" err="1" smtClean="0"/>
              <a:t>ақпараттың толықтырылуы</a:t>
            </a:r>
            <a:r>
              <a:rPr lang="ru-RU" dirty="0" smtClean="0"/>
              <a:t>; </a:t>
            </a:r>
          </a:p>
          <a:p>
            <a:pPr indent="539750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6) </a:t>
            </a:r>
            <a:r>
              <a:rPr lang="ru-RU" dirty="0" err="1" smtClean="0"/>
              <a:t>Арнайы</a:t>
            </a:r>
            <a:r>
              <a:rPr lang="ru-RU" dirty="0" smtClean="0"/>
              <a:t> </a:t>
            </a:r>
            <a:r>
              <a:rPr lang="ru-RU" dirty="0" err="1" smtClean="0"/>
              <a:t>регламенттік</a:t>
            </a:r>
            <a:r>
              <a:rPr lang="ru-RU" dirty="0" smtClean="0"/>
              <a:t> </a:t>
            </a:r>
            <a:r>
              <a:rPr lang="ru-RU" dirty="0" err="1" smtClean="0"/>
              <a:t>және қосымша есептік</a:t>
            </a:r>
            <a:r>
              <a:rPr lang="ru-RU" dirty="0" smtClean="0"/>
              <a:t> </a:t>
            </a:r>
            <a:r>
              <a:rPr lang="ru-RU" dirty="0" err="1" smtClean="0"/>
              <a:t>құжаттаманың қалаптасуы </a:t>
            </a:r>
            <a:r>
              <a:rPr lang="ru-RU" dirty="0" smtClean="0"/>
              <a:t>мен </a:t>
            </a:r>
            <a:r>
              <a:rPr lang="ru-RU" dirty="0" err="1" smtClean="0"/>
              <a:t>жүргізілуі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1928802"/>
            <a:ext cx="750099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 smtClean="0"/>
              <a:t>ГАЖ</a:t>
            </a:r>
            <a:r>
              <a:rPr lang="ru-RU" sz="2000" dirty="0" smtClean="0"/>
              <a:t> </a:t>
            </a:r>
            <a:r>
              <a:rPr lang="ru-RU" sz="2000" dirty="0" err="1" smtClean="0"/>
              <a:t>әртүрлі құбырларды пайдалануда</a:t>
            </a:r>
            <a:r>
              <a:rPr lang="ru-RU" sz="2000" dirty="0" smtClean="0"/>
              <a:t>, </a:t>
            </a:r>
            <a:r>
              <a:rPr lang="ru-RU" sz="2000" dirty="0" err="1" smtClean="0"/>
              <a:t>инфрақұрылымның дамуында</a:t>
            </a:r>
            <a:r>
              <a:rPr lang="ru-RU" sz="2000" dirty="0" smtClean="0"/>
              <a:t> </a:t>
            </a:r>
            <a:r>
              <a:rPr lang="ru-RU" sz="2000" dirty="0" err="1" smtClean="0"/>
              <a:t>және инженерлік-құрылыстық жұмыстарда қолданылады.</a:t>
            </a:r>
            <a:r>
              <a:rPr lang="ru-RU" sz="2000" dirty="0" smtClean="0"/>
              <a:t> Геодезия </a:t>
            </a:r>
            <a:r>
              <a:rPr lang="ru-RU" sz="2000" dirty="0" err="1" smtClean="0"/>
              <a:t>мамандары</a:t>
            </a:r>
            <a:r>
              <a:rPr lang="ru-RU" sz="2000" dirty="0" smtClean="0"/>
              <a:t> </a:t>
            </a:r>
            <a:r>
              <a:rPr lang="ru-RU" sz="2000" dirty="0" err="1" smtClean="0"/>
              <a:t>еңбек ресурстарына</a:t>
            </a:r>
            <a:r>
              <a:rPr lang="ru-RU" sz="2000" dirty="0" smtClean="0"/>
              <a:t> </a:t>
            </a:r>
            <a:r>
              <a:rPr lang="ru-RU" sz="2000" dirty="0" err="1" smtClean="0"/>
              <a:t>баға бере</a:t>
            </a:r>
            <a:r>
              <a:rPr lang="ru-RU" sz="2000" dirty="0" smtClean="0"/>
              <a:t> </a:t>
            </a:r>
            <a:r>
              <a:rPr lang="ru-RU" sz="2000" dirty="0" err="1" smtClean="0"/>
              <a:t>отырып</a:t>
            </a:r>
            <a:r>
              <a:rPr lang="ru-RU" sz="2000" dirty="0" smtClean="0"/>
              <a:t>, </a:t>
            </a:r>
            <a:r>
              <a:rPr lang="ru-RU" sz="2000" dirty="0" err="1" smtClean="0"/>
              <a:t>географиялық ақпараттық жүйелер қазіргі технологиялар</a:t>
            </a:r>
            <a:r>
              <a:rPr lang="ru-RU" sz="2000" dirty="0" smtClean="0"/>
              <a:t> </a:t>
            </a:r>
            <a:r>
              <a:rPr lang="ru-RU" sz="2000" dirty="0" err="1" smtClean="0"/>
              <a:t>жұмыс процесстеріне</a:t>
            </a:r>
            <a:r>
              <a:rPr lang="ru-RU" sz="2000" dirty="0" smtClean="0"/>
              <a:t> </a:t>
            </a:r>
            <a:r>
              <a:rPr lang="ru-RU" sz="2000" dirty="0" err="1" smtClean="0"/>
              <a:t>талдау</a:t>
            </a:r>
            <a:r>
              <a:rPr lang="ru-RU" sz="2000" dirty="0" smtClean="0"/>
              <a:t> </a:t>
            </a:r>
            <a:r>
              <a:rPr lang="ru-RU" sz="2000" dirty="0" err="1" smtClean="0"/>
              <a:t>жасайды</a:t>
            </a:r>
            <a:r>
              <a:rPr lang="ru-RU" sz="2000" dirty="0" smtClean="0"/>
              <a:t>. </a:t>
            </a:r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err="1" smtClean="0"/>
              <a:t>Еуропа</a:t>
            </a:r>
            <a:r>
              <a:rPr lang="ru-RU" sz="2000" dirty="0" smtClean="0"/>
              <a:t>, </a:t>
            </a:r>
            <a:r>
              <a:rPr lang="ru-RU" sz="2000" dirty="0" err="1" smtClean="0"/>
              <a:t>АҚШ, Қытай, Жапония</a:t>
            </a:r>
            <a:r>
              <a:rPr lang="ru-RU" sz="2000" dirty="0" smtClean="0"/>
              <a:t>, </a:t>
            </a:r>
            <a:r>
              <a:rPr lang="ru-RU" sz="2000" dirty="0" err="1" smtClean="0"/>
              <a:t>Ресей</a:t>
            </a:r>
            <a:r>
              <a:rPr lang="ru-RU" sz="2000" dirty="0" smtClean="0"/>
              <a:t> </a:t>
            </a:r>
            <a:r>
              <a:rPr lang="ru-RU" sz="2000" dirty="0" err="1" smtClean="0"/>
              <a:t>және басқа дамыған елдер</a:t>
            </a:r>
            <a:r>
              <a:rPr lang="ru-RU" sz="2000" dirty="0" smtClean="0"/>
              <a:t> </a:t>
            </a:r>
            <a:r>
              <a:rPr lang="ru-RU" sz="2000" dirty="0" err="1" smtClean="0"/>
              <a:t>заманауи</a:t>
            </a:r>
            <a:r>
              <a:rPr lang="ru-RU" sz="2000" dirty="0" smtClean="0"/>
              <a:t> </a:t>
            </a:r>
            <a:r>
              <a:rPr lang="ru-RU" sz="2000" dirty="0" err="1" smtClean="0"/>
              <a:t>техникаларды</a:t>
            </a:r>
            <a:r>
              <a:rPr lang="ru-RU" sz="2000" dirty="0" smtClean="0"/>
              <a:t> </a:t>
            </a:r>
            <a:r>
              <a:rPr lang="ru-RU" sz="2000" dirty="0" err="1" smtClean="0"/>
              <a:t>қолданумен қатар ГАЖ</a:t>
            </a:r>
            <a:r>
              <a:rPr lang="ru-RU" sz="2000" dirty="0" smtClean="0"/>
              <a:t> </a:t>
            </a:r>
            <a:r>
              <a:rPr lang="ru-RU" sz="2000" dirty="0" err="1" smtClean="0"/>
              <a:t>мемлекет</a:t>
            </a:r>
            <a:r>
              <a:rPr lang="ru-RU" sz="2000" dirty="0" smtClean="0"/>
              <a:t> </a:t>
            </a:r>
            <a:r>
              <a:rPr lang="ru-RU" sz="2000" dirty="0" err="1" smtClean="0"/>
              <a:t>мүдделерін қамтамасыз ету</a:t>
            </a:r>
            <a:r>
              <a:rPr lang="ru-RU" sz="2000" dirty="0" smtClean="0"/>
              <a:t> </a:t>
            </a:r>
            <a:r>
              <a:rPr lang="ru-RU" sz="2000" dirty="0" err="1" smtClean="0"/>
              <a:t>мақсатында белсенді</a:t>
            </a:r>
            <a:r>
              <a:rPr lang="ru-RU" sz="2000" dirty="0" smtClean="0"/>
              <a:t> </a:t>
            </a:r>
            <a:r>
              <a:rPr lang="ru-RU" sz="2000" dirty="0" err="1" smtClean="0"/>
              <a:t>қолдануда.</a:t>
            </a:r>
            <a:r>
              <a:rPr lang="ru-RU" sz="2000" dirty="0" smtClean="0"/>
              <a:t> </a:t>
            </a:r>
            <a:endParaRPr lang="ru-RU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72</TotalTime>
  <Words>212</Words>
  <PresentationFormat>Экран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Городская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Galumzhan PC</dc:creator>
  <cp:lastModifiedBy>kondrashov</cp:lastModifiedBy>
  <cp:revision>10</cp:revision>
  <dcterms:created xsi:type="dcterms:W3CDTF">2018-03-04T11:09:26Z</dcterms:created>
  <dcterms:modified xsi:type="dcterms:W3CDTF">2018-03-04T12:33:18Z</dcterms:modified>
</cp:coreProperties>
</file>